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322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16810" y="1385773"/>
            <a:ext cx="8358378" cy="3042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810" y="1385773"/>
            <a:ext cx="8358378" cy="3026149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 marR="5080" indent="-3175" algn="ctr">
              <a:lnSpc>
                <a:spcPct val="89000"/>
              </a:lnSpc>
              <a:spcBef>
                <a:spcPts val="735"/>
              </a:spcBef>
            </a:pPr>
            <a:r>
              <a:rPr dirty="0"/>
              <a:t>The</a:t>
            </a:r>
            <a:r>
              <a:rPr spc="-75" dirty="0"/>
              <a:t> </a:t>
            </a:r>
            <a:r>
              <a:rPr dirty="0"/>
              <a:t>Cognos</a:t>
            </a:r>
            <a:r>
              <a:rPr spc="-35" dirty="0"/>
              <a:t> </a:t>
            </a:r>
            <a:r>
              <a:rPr dirty="0"/>
              <a:t>HR</a:t>
            </a:r>
            <a:r>
              <a:rPr spc="-105" dirty="0"/>
              <a:t> </a:t>
            </a:r>
            <a:r>
              <a:rPr spc="-10" dirty="0"/>
              <a:t>Scorecard: </a:t>
            </a:r>
            <a:r>
              <a:rPr dirty="0"/>
              <a:t>Measuring</a:t>
            </a:r>
            <a:r>
              <a:rPr spc="-150" dirty="0"/>
              <a:t> </a:t>
            </a:r>
            <a:r>
              <a:rPr dirty="0"/>
              <a:t>Success</a:t>
            </a:r>
            <a:r>
              <a:rPr spc="-125" dirty="0"/>
              <a:t> </a:t>
            </a:r>
            <a:r>
              <a:rPr dirty="0"/>
              <a:t>in</a:t>
            </a:r>
            <a:r>
              <a:rPr spc="-175" dirty="0"/>
              <a:t> </a:t>
            </a:r>
            <a:r>
              <a:rPr spc="-10" dirty="0"/>
              <a:t>Talent Management</a:t>
            </a:r>
          </a:p>
          <a:p>
            <a:pPr marL="2067560" marR="2063114" indent="542290">
              <a:lnSpc>
                <a:spcPct val="124200"/>
              </a:lnSpc>
              <a:spcBef>
                <a:spcPts val="585"/>
              </a:spcBef>
            </a:pPr>
            <a:r>
              <a:rPr sz="2400" b="0" dirty="0">
                <a:latin typeface="Calibri"/>
                <a:cs typeface="Calibri"/>
              </a:rPr>
              <a:t>Name:</a:t>
            </a:r>
            <a:r>
              <a:rPr sz="2400" b="0" spc="-80" dirty="0">
                <a:latin typeface="Calibri"/>
                <a:cs typeface="Calibri"/>
              </a:rPr>
              <a:t> </a:t>
            </a:r>
            <a:r>
              <a:rPr lang="en-IN" sz="2400" b="0" spc="-10" dirty="0" err="1">
                <a:latin typeface="Calibri"/>
                <a:cs typeface="Calibri"/>
              </a:rPr>
              <a:t>Dhanussh</a:t>
            </a:r>
            <a:r>
              <a:rPr lang="en-IN" sz="2400" b="0" spc="-10" dirty="0">
                <a:latin typeface="Calibri"/>
                <a:cs typeface="Calibri"/>
              </a:rPr>
              <a:t> Aditya K </a:t>
            </a:r>
            <a:r>
              <a:rPr sz="2400" b="0" dirty="0" err="1">
                <a:latin typeface="Calibri"/>
                <a:cs typeface="Calibri"/>
              </a:rPr>
              <a:t>IBMid</a:t>
            </a:r>
            <a:r>
              <a:rPr sz="2400" b="0" dirty="0">
                <a:latin typeface="Calibri"/>
                <a:cs typeface="Calibri"/>
              </a:rPr>
              <a:t>:</a:t>
            </a:r>
            <a:r>
              <a:rPr sz="2400" b="0" spc="-55" dirty="0">
                <a:latin typeface="Calibri"/>
                <a:cs typeface="Calibri"/>
              </a:rPr>
              <a:t> </a:t>
            </a:r>
            <a:r>
              <a:rPr lang="en-IN" sz="2400" b="0" spc="-10">
                <a:latin typeface="Calibri"/>
                <a:cs typeface="Calibri"/>
              </a:rPr>
              <a:t>2k20cse030@kiot.ac.in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5809" y="3015183"/>
            <a:ext cx="28778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10" dirty="0">
                <a:latin typeface="Calibri Light"/>
                <a:cs typeface="Calibri Light"/>
              </a:rPr>
              <a:t>DASHBOARD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9794" y="3015183"/>
            <a:ext cx="180276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10" dirty="0">
                <a:latin typeface="Calibri Light"/>
                <a:cs typeface="Calibri Light"/>
              </a:rPr>
              <a:t>REPORT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0209" y="3015183"/>
            <a:ext cx="14465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35" dirty="0">
                <a:latin typeface="Calibri Light"/>
                <a:cs typeface="Calibri Light"/>
              </a:rPr>
              <a:t>STORY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The Cognos HR Scorecard: Measuring Success in Talent Management Name: Dhanussh Aditya K IBMid: 2k20cse030@kiot.ac.in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</vt:lpstr>
      <vt:lpstr>PowerPoint Presentation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Cognos HR Scorecard: Measuring Success in Talent Management Name: Dhanussh Aditya K IBMid: 2k20cse030@kiot.ac.in</dc:title>
  <cp:lastModifiedBy>GOKUL HARI R</cp:lastModifiedBy>
  <cp:revision>1</cp:revision>
  <dcterms:created xsi:type="dcterms:W3CDTF">2023-10-18T10:48:24Z</dcterms:created>
  <dcterms:modified xsi:type="dcterms:W3CDTF">2023-10-18T10:53:53Z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2023-10-18T00:00:00Z</vt:filetime>
  </property>
  <property fmtid="{D5CDD505-2E9C-101B-9397-08002B2CF9AE}" pid="5" name="Producer">
    <vt:lpwstr>www.ilovepdf.com</vt:lpwstr>
  </property>
</Properties>
</file>